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72" r:id="rId5"/>
    <p:sldId id="273" r:id="rId6"/>
    <p:sldId id="257" r:id="rId7"/>
    <p:sldId id="275" r:id="rId8"/>
    <p:sldId id="274" r:id="rId9"/>
    <p:sldId id="258" r:id="rId10"/>
    <p:sldId id="263" r:id="rId11"/>
    <p:sldId id="259" r:id="rId12"/>
    <p:sldId id="260" r:id="rId13"/>
    <p:sldId id="261" r:id="rId14"/>
    <p:sldId id="262" r:id="rId15"/>
    <p:sldId id="264" r:id="rId16"/>
    <p:sldId id="265" r:id="rId17"/>
    <p:sldId id="267" r:id="rId18"/>
    <p:sldId id="269" r:id="rId19"/>
    <p:sldId id="278" r:id="rId20"/>
    <p:sldId id="279" r:id="rId21"/>
    <p:sldId id="280" r:id="rId22"/>
    <p:sldId id="304" r:id="rId23"/>
    <p:sldId id="281" r:id="rId24"/>
    <p:sldId id="282" r:id="rId25"/>
    <p:sldId id="283" r:id="rId26"/>
    <p:sldId id="309" r:id="rId27"/>
    <p:sldId id="284" r:id="rId28"/>
    <p:sldId id="285" r:id="rId29"/>
    <p:sldId id="290" r:id="rId30"/>
    <p:sldId id="291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5" r:id="rId39"/>
    <p:sldId id="296" r:id="rId40"/>
    <p:sldId id="297" r:id="rId41"/>
    <p:sldId id="300" r:id="rId42"/>
    <p:sldId id="301" r:id="rId43"/>
    <p:sldId id="298" r:id="rId44"/>
    <p:sldId id="299" r:id="rId45"/>
    <p:sldId id="302" r:id="rId46"/>
    <p:sldId id="303" r:id="rId47"/>
    <p:sldId id="276" r:id="rId48"/>
    <p:sldId id="27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arkgmo.github.io/Portfolio---ParkGeunMo/typingGame.html/typingGame_jQuery%20practic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hyperlink" Target="../../&#49436;&#49437;&#48124;%20-%20&#47579;&#51665;/Cafe/Cafe.html" TargetMode="External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51221;&#50976;&#51652;%20-%20&#47579;&#51665;/hotPlace.html" TargetMode="External"/><Relationship Id="rId5" Type="http://schemas.openxmlformats.org/officeDocument/2006/relationships/hyperlink" Target="../../&#49436;&#49437;&#48124;%20-%20&#47579;&#51665;/JMT/JMT.html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3%EC%A3%BC%EC%B0%A8/20240430/3_3dcub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eeun00300.github.io/EIEIE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seasukmin.github.io/DateTeam/Main/HTML/mainPag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eeun00300.github.io/EIEIEI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4BC3F33-518C-97EE-1872-D2EFA05E1A2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2DBDE173-39F5-139C-92D8-86CDCBE1E54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5514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EACC0-F2BF-6F1B-3BBF-E04173063E0A}"/>
              </a:ext>
            </a:extLst>
          </p:cNvPr>
          <p:cNvSpPr txBox="1"/>
          <p:nvPr/>
        </p:nvSpPr>
        <p:spPr>
          <a:xfrm>
            <a:off x="3541489" y="95452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Front – end Developer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 descr="스케치, 친필, 서예, 그림이(가) 표시된 사진&#10;&#10;자동 생성된 설명">
            <a:extLst>
              <a:ext uri="{FF2B5EF4-FFF2-40B4-BE49-F238E27FC236}">
                <a16:creationId xmlns:a16="http://schemas.microsoft.com/office/drawing/2014/main" id="{F35AA471-3AD9-7A99-67B2-E40997135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89431" l="3636" r="89818">
                        <a14:foregroundMark x1="3636" y1="30894" x2="3636" y2="30894"/>
                        <a14:foregroundMark x1="24727" y1="38211" x2="24727" y2="38211"/>
                        <a14:foregroundMark x1="19273" y1="73171" x2="19273" y2="73171"/>
                        <a14:foregroundMark x1="49091" y1="21951" x2="49091" y2="21951"/>
                        <a14:foregroundMark x1="45455" y1="53659" x2="45455" y2="53659"/>
                        <a14:foregroundMark x1="52000" y1="72358" x2="52000" y2="72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4" y="3040293"/>
            <a:ext cx="1446947" cy="6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40893" y="1037682"/>
            <a:ext cx="7102639" cy="4986162"/>
            <a:chOff x="3258113" y="1106262"/>
            <a:chExt cx="7102639" cy="4986162"/>
          </a:xfrm>
        </p:grpSpPr>
        <p:grpSp>
          <p:nvGrpSpPr>
            <p:cNvPr id="2" name="그룹 1"/>
            <p:cNvGrpSpPr/>
            <p:nvPr/>
          </p:nvGrpSpPr>
          <p:grpSpPr>
            <a:xfrm>
              <a:off x="3258113" y="1106262"/>
              <a:ext cx="2980451" cy="4986162"/>
              <a:chOff x="3258113" y="1106262"/>
              <a:chExt cx="2980451" cy="498616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l="3154" t="5483" r="13228" b="6120"/>
              <a:stretch/>
            </p:blipFill>
            <p:spPr>
              <a:xfrm>
                <a:off x="3532735" y="1106262"/>
                <a:ext cx="2431206" cy="2668554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r="8238"/>
              <a:stretch/>
            </p:blipFill>
            <p:spPr>
              <a:xfrm>
                <a:off x="3258113" y="3939774"/>
                <a:ext cx="2980451" cy="2152650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238564" y="1283269"/>
              <a:ext cx="4122188" cy="4632148"/>
              <a:chOff x="6139543" y="1291998"/>
              <a:chExt cx="4619625" cy="519112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9543" y="2530248"/>
                <a:ext cx="4619625" cy="3952875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9543" y="1291998"/>
                <a:ext cx="3562350" cy="1238250"/>
              </a:xfrm>
              <a:prstGeom prst="rect">
                <a:avLst/>
              </a:prstGeom>
            </p:spPr>
          </p:pic>
        </p:grpSp>
      </p:grpSp>
      <p:sp>
        <p:nvSpPr>
          <p:cNvPr id="14" name="모서리가 둥근 직사각형 13"/>
          <p:cNvSpPr/>
          <p:nvPr/>
        </p:nvSpPr>
        <p:spPr>
          <a:xfrm>
            <a:off x="1296088" y="179991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6969" y="179991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1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17789" y="110607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923530" y="-6834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959636" y="224907"/>
            <a:ext cx="3499028" cy="6374258"/>
            <a:chOff x="5962650" y="-3746682"/>
            <a:chExt cx="6172200" cy="112440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t="25" r="969"/>
            <a:stretch/>
          </p:blipFill>
          <p:spPr>
            <a:xfrm>
              <a:off x="5962650" y="-425450"/>
              <a:ext cx="6169025" cy="79228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650" y="-3746682"/>
              <a:ext cx="6172200" cy="33337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325512" y="2718"/>
            <a:ext cx="2999812" cy="6855282"/>
            <a:chOff x="657789" y="-4046538"/>
            <a:chExt cx="6162675" cy="12696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89" y="1916112"/>
              <a:ext cx="6162675" cy="6734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89" y="-4046538"/>
              <a:ext cx="6162675" cy="596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98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574588" y="308542"/>
            <a:ext cx="3363888" cy="6422458"/>
            <a:chOff x="5722937" y="-2465388"/>
            <a:chExt cx="6181725" cy="11125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937" y="839787"/>
              <a:ext cx="6181725" cy="78200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7" y="-2465388"/>
              <a:ext cx="6172200" cy="3305175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923530" y="-68343"/>
            <a:ext cx="1437900" cy="14379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7789" y="110607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410947" y="308542"/>
            <a:ext cx="2621484" cy="6338270"/>
            <a:chOff x="793750" y="-1611768"/>
            <a:chExt cx="6153150" cy="12696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50" y="-1611768"/>
              <a:ext cx="6134100" cy="59626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750" y="4350882"/>
              <a:ext cx="6153150" cy="673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30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02CA1ACF-3351-B02E-7D61-1D5C35A5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769313"/>
            <a:ext cx="6762833" cy="34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2EB3CA-826D-36FB-C8D6-6EE44796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882" y="73845"/>
            <a:ext cx="10001323" cy="48482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FAB4B45-F4E5-D76D-33CD-982D82F72578}"/>
              </a:ext>
            </a:extLst>
          </p:cNvPr>
          <p:cNvGrpSpPr/>
          <p:nvPr/>
        </p:nvGrpSpPr>
        <p:grpSpPr>
          <a:xfrm>
            <a:off x="9073441" y="288173"/>
            <a:ext cx="2724658" cy="5974218"/>
            <a:chOff x="9078983" y="371301"/>
            <a:chExt cx="2724658" cy="59742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C53B3E-8E78-4A50-36F9-A8653FB90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5319BC-01EB-6245-7DA0-B0EA96FE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15F7B67-B98C-7556-58CE-A5568FC0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219" y="5163324"/>
            <a:ext cx="4276756" cy="14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1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0F8F6-94DB-AFD6-B2BD-56B7856A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2D1537-F0A0-83D1-CDDB-819A2B35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9" y="147613"/>
            <a:ext cx="6134145" cy="6562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13ED2-5D58-DBC7-49AD-BCBAA0BA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99" y="608455"/>
            <a:ext cx="6372272" cy="52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FFFB8-6632-0274-CE9A-26BD64F7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4FD700-930A-093E-CAA3-CAFAB18D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0" y="142826"/>
            <a:ext cx="5124487" cy="6715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CDC999-2B0A-3BE6-0EE2-4188B085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80" y="142826"/>
            <a:ext cx="545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A3938-5614-8126-2233-FD9253C59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EFBDF2-6D29-86AC-1C2F-4E9CB24C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9" y="91553"/>
            <a:ext cx="9058341" cy="43720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6865C0-AB36-2B00-6C4D-0AB2B92C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13" y="1783044"/>
            <a:ext cx="9058341" cy="4343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C8F517-D370-010D-A321-662112DD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99" y="3028398"/>
            <a:ext cx="9048816" cy="4333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FB0E6-87D6-BECD-4F83-2F8D29D9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78" y="129653"/>
            <a:ext cx="5153063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299B-403B-FCDD-EF44-9EE79A9D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02A7B-CEE0-09FC-D5C4-DEB6915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1" y="302196"/>
            <a:ext cx="1076333" cy="1543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5B733-D04B-A966-1F24-A70DD462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283145"/>
            <a:ext cx="1057283" cy="1581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34771-0CAD-2821-2BBC-B7F50AB3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063" y="340989"/>
            <a:ext cx="2695595" cy="33432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914347-12F6-C743-C163-177C31F2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447" y="302196"/>
            <a:ext cx="1095383" cy="1457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EC873-DE88-ACAE-1790-CFCBAD35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985" y="435984"/>
            <a:ext cx="390528" cy="333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9B9B1C-2C1D-445E-F529-2F6FB50A7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57364"/>
            <a:ext cx="1866914" cy="1571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E4BCA0-5228-F481-5B04-A14EB3F8C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472" y="2194817"/>
            <a:ext cx="1066808" cy="5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527637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자바스크립트 프로젝트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대전 여행 가이드</a:t>
            </a:r>
          </a:p>
        </p:txBody>
      </p:sp>
    </p:spTree>
    <p:extLst>
      <p:ext uri="{BB962C8B-B14F-4D97-AF65-F5344CB8AC3E}">
        <p14:creationId xmlns:p14="http://schemas.microsoft.com/office/powerpoint/2010/main" val="283077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FC6E5-A298-9E01-75F7-6323B90D5409}"/>
              </a:ext>
            </a:extLst>
          </p:cNvPr>
          <p:cNvGrpSpPr/>
          <p:nvPr/>
        </p:nvGrpSpPr>
        <p:grpSpPr>
          <a:xfrm>
            <a:off x="3407854" y="3479740"/>
            <a:ext cx="8606027" cy="3215169"/>
            <a:chOff x="3285934" y="2604133"/>
            <a:chExt cx="8606027" cy="321516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F9B1F41-E863-1B21-EE31-BCE17C14231E}"/>
                </a:ext>
              </a:extLst>
            </p:cNvPr>
            <p:cNvGrpSpPr/>
            <p:nvPr/>
          </p:nvGrpSpPr>
          <p:grpSpPr>
            <a:xfrm>
              <a:off x="3373118" y="2691169"/>
              <a:ext cx="8418239" cy="3041097"/>
              <a:chOff x="342731" y="416340"/>
              <a:chExt cx="8418239" cy="3041097"/>
            </a:xfrm>
          </p:grpSpPr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87065F10-23F4-81D0-8EC7-7C2D2C9CE4D4}"/>
                  </a:ext>
                </a:extLst>
              </p:cNvPr>
              <p:cNvSpPr/>
              <p:nvPr/>
            </p:nvSpPr>
            <p:spPr>
              <a:xfrm>
                <a:off x="2700969" y="2198487"/>
                <a:ext cx="1080000" cy="1080000"/>
              </a:xfrm>
              <a:prstGeom prst="round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9BFE0D0-CD47-6060-CC0C-BDB8077D68B2}"/>
                  </a:ext>
                </a:extLst>
              </p:cNvPr>
              <p:cNvSpPr/>
              <p:nvPr/>
            </p:nvSpPr>
            <p:spPr>
              <a:xfrm>
                <a:off x="7323070" y="2019537"/>
                <a:ext cx="1437900" cy="1437900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E4089261-2796-EFDC-E5B3-8F81289C1E57}"/>
                  </a:ext>
                </a:extLst>
              </p:cNvPr>
              <p:cNvSpPr/>
              <p:nvPr/>
            </p:nvSpPr>
            <p:spPr>
              <a:xfrm>
                <a:off x="5059207" y="2198487"/>
                <a:ext cx="2164746" cy="1080000"/>
              </a:xfrm>
              <a:prstGeom prst="round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CD59A415-F2EC-3284-FD9A-6B2D2979625D}"/>
                  </a:ext>
                </a:extLst>
              </p:cNvPr>
              <p:cNvSpPr/>
              <p:nvPr/>
            </p:nvSpPr>
            <p:spPr>
              <a:xfrm>
                <a:off x="1521850" y="2198487"/>
                <a:ext cx="1080000" cy="1080000"/>
              </a:xfrm>
              <a:prstGeom prst="round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007A102-27DA-356B-CF97-50BED7C6DD48}"/>
                  </a:ext>
                </a:extLst>
              </p:cNvPr>
              <p:cNvSpPr/>
              <p:nvPr/>
            </p:nvSpPr>
            <p:spPr>
              <a:xfrm>
                <a:off x="342731" y="2198487"/>
                <a:ext cx="1080000" cy="1080000"/>
              </a:xfrm>
              <a:prstGeom prst="round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1818278E-C1D2-EC15-BDE6-66F3E262F239}"/>
                  </a:ext>
                </a:extLst>
              </p:cNvPr>
              <p:cNvSpPr/>
              <p:nvPr/>
            </p:nvSpPr>
            <p:spPr>
              <a:xfrm>
                <a:off x="1924113" y="416340"/>
                <a:ext cx="1080000" cy="1080000"/>
              </a:xfrm>
              <a:prstGeom prst="round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C388779B-7D12-69B9-3971-56FDCE15C839}"/>
                  </a:ext>
                </a:extLst>
              </p:cNvPr>
              <p:cNvSpPr/>
              <p:nvPr/>
            </p:nvSpPr>
            <p:spPr>
              <a:xfrm>
                <a:off x="527217" y="416340"/>
                <a:ext cx="1080000" cy="1080000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3C5775E7-EE02-62C3-E531-F959ED64D459}"/>
                  </a:ext>
                </a:extLst>
              </p:cNvPr>
              <p:cNvSpPr/>
              <p:nvPr/>
            </p:nvSpPr>
            <p:spPr>
              <a:xfrm>
                <a:off x="3172407" y="423318"/>
                <a:ext cx="1080000" cy="1080000"/>
              </a:xfrm>
              <a:prstGeom prst="roundRect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5534" t="-27870" r="-324970" b="-27582"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B56567A5-FD2F-F042-33CA-FA998579B9B7}"/>
                  </a:ext>
                </a:extLst>
              </p:cNvPr>
              <p:cNvSpPr/>
              <p:nvPr/>
            </p:nvSpPr>
            <p:spPr>
              <a:xfrm>
                <a:off x="3880088" y="2198487"/>
                <a:ext cx="1080000" cy="1080000"/>
              </a:xfrm>
              <a:prstGeom prst="roundRect">
                <a:avLst/>
              </a:pr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1/2 액자 1">
              <a:extLst>
                <a:ext uri="{FF2B5EF4-FFF2-40B4-BE49-F238E27FC236}">
                  <a16:creationId xmlns:a16="http://schemas.microsoft.com/office/drawing/2014/main" id="{4C1B230C-F8F1-D93F-FD93-53DD7280B96E}"/>
                </a:ext>
              </a:extLst>
            </p:cNvPr>
            <p:cNvSpPr/>
            <p:nvPr/>
          </p:nvSpPr>
          <p:spPr>
            <a:xfrm>
              <a:off x="3285934" y="2604133"/>
              <a:ext cx="46800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1/2 액자 6">
              <a:extLst>
                <a:ext uri="{FF2B5EF4-FFF2-40B4-BE49-F238E27FC236}">
                  <a16:creationId xmlns:a16="http://schemas.microsoft.com/office/drawing/2014/main" id="{D59D7C24-111F-47EE-1B93-C5E1B70FEE4C}"/>
                </a:ext>
              </a:extLst>
            </p:cNvPr>
            <p:cNvSpPr/>
            <p:nvPr/>
          </p:nvSpPr>
          <p:spPr>
            <a:xfrm flipH="1" flipV="1">
              <a:off x="11410541" y="5459302"/>
              <a:ext cx="48142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617432" y="444674"/>
            <a:ext cx="5136725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프론트 엔드</a:t>
            </a:r>
            <a:b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개발 환경</a:t>
            </a:r>
          </a:p>
        </p:txBody>
      </p:sp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A36893D-29BC-C63A-8045-B6D570A3C89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700D5E-7223-A507-93B2-B3BF5DABAF5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E53AB4-7023-1DB9-C496-306E5A3E99B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035BD973-5074-CFD1-373F-D6D200C7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7B941-1DDC-77DA-3601-43FAA81A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47" y="1609133"/>
            <a:ext cx="8851706" cy="42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DED4682-C987-4495-F3D1-5990CAF330C1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22871B-2DD7-A2DB-C456-23E8501664B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4E0EA3-F191-3214-1B90-DB57A50C18F5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1B73830-D015-97E3-5FA4-37B1BABD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852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791594"/>
            <a:ext cx="1284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Logo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567318"/>
            <a:ext cx="3136539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: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Ownglyph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모서리가 둥근 직사각형 46">
            <a:hlinkClick r:id="rId5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475367"/>
            <a:ext cx="3610434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6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624183"/>
            <a:ext cx="295061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7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2" y="5066696"/>
            <a:ext cx="2950610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4600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603103" y="2049768"/>
            <a:ext cx="4605522" cy="1641223"/>
            <a:chOff x="6786378" y="1663372"/>
            <a:chExt cx="4605522" cy="164122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4605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</a:b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43E1-9CA5-6B6A-5D41-3324FB45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72B9FC-5069-9BE4-2E17-0244315F830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A76D284-BD6C-4268-E26E-DB678F6B866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49EFBF-0DDD-7CE9-8B0E-629A324CFA6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860488-9E4E-5A37-90F8-B17C7255C5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494BE783-0CA4-39FC-A00A-175F8A863E8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34D217-3B51-5B23-1DBB-48230AF288B5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361B86E-92FF-8791-E5BD-5D050CC6CFB4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A72F7905-AD86-E44B-7E32-1AEF5535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8AA73-AD53-ABE3-7506-9ABB76E7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6" y="1609132"/>
            <a:ext cx="4402359" cy="2110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E7C87-53A2-98F0-31D3-03DE2C27C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52" y="3827926"/>
            <a:ext cx="4407398" cy="21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7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AE14691C-964F-2F4C-1F58-C735D941004B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AECFF-7E3D-36E4-16A0-17B164C2B576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56CBB-A965-D36D-8C07-055C62A544EF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C9C0243-5098-9C8D-1617-C672B2268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ECAFC7-BA73-9B08-C6BA-4AA46B85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65" y="2137117"/>
            <a:ext cx="4075942" cy="34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96B1-BCF1-C9F2-3380-200A893C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22AB75A-DC2D-2210-277D-949B4863E43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5150B5-24ED-6395-8F71-3C108F19768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276598-D67E-B941-58A0-BE6610A6180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03CF8C-BFA8-5139-0F05-11CDABC17EA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C25CBD6-EEFD-1049-F785-CB54336B8D8F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CFD1C9-BAA0-6C19-EB37-E67463D07CC5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11CFDB2-EE44-FC06-742C-D260F29665AE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F57FFA4-5BD5-DE0D-7375-286F56C6B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E510D7-262D-0C63-7773-CCA215E2A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7" y="2006743"/>
            <a:ext cx="2175160" cy="3118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8A48D-D405-0DF4-32BA-965C96448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299" y="2011048"/>
            <a:ext cx="2080206" cy="3110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250CA-5222-B566-E91A-487B0F617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56" y="5371138"/>
            <a:ext cx="2098946" cy="1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32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BB95571-B3F5-FA68-725F-A79C5E97D58A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812DAE-B220-9BF1-185C-EB993822920D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085104-649F-85C4-5451-2333600B32F2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6676A76-5BA6-75EB-CD27-004C3FED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8C17C-17A4-BEE3-D02E-20A64ED43B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57" t="10755" r="5327" b="9061"/>
          <a:stretch/>
        </p:blipFill>
        <p:spPr>
          <a:xfrm>
            <a:off x="1006151" y="1541636"/>
            <a:ext cx="1476020" cy="1785683"/>
          </a:xfrm>
          <a:prstGeom prst="roundRect">
            <a:avLst>
              <a:gd name="adj" fmla="val 13020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154C2-D8B9-0EC9-A7E7-0A9D3F702F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30" t="17636" r="6720" b="15938"/>
          <a:stretch/>
        </p:blipFill>
        <p:spPr>
          <a:xfrm>
            <a:off x="2482171" y="1568869"/>
            <a:ext cx="538120" cy="345398"/>
          </a:xfrm>
          <a:prstGeom prst="roundRect">
            <a:avLst>
              <a:gd name="adj" fmla="val 50000"/>
            </a:avLst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26" t="2245" r="2498" b="3015"/>
          <a:stretch/>
        </p:blipFill>
        <p:spPr>
          <a:xfrm>
            <a:off x="837320" y="3429000"/>
            <a:ext cx="2721978" cy="2285774"/>
          </a:xfrm>
          <a:prstGeom prst="roundRect">
            <a:avLst>
              <a:gd name="adj" fmla="val 6947"/>
            </a:avLst>
          </a:prstGeom>
        </p:spPr>
      </p:pic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DA18-127F-A13F-B298-B02D77E4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E30860AA-57C2-8508-205F-D22BE77E1D4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71D7A60-8A08-2BC0-2708-4DD18D7C4A2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F125D3-8F00-6E01-C207-EE88629B884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3E51F3-AA9E-6A2A-5024-1C8F87B18F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A4134DAD-5019-06C0-CE03-5CE4B557E292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6EB7BB-BAA0-1F45-8EBB-29B4247FECB4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2B9F48-2226-B213-27A9-09402DD9F74A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4C49E72-A695-C55C-41C9-645D438B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94B12-FECA-7909-494D-14CD79E4C258}"/>
              </a:ext>
            </a:extLst>
          </p:cNvPr>
          <p:cNvSpPr txBox="1"/>
          <p:nvPr/>
        </p:nvSpPr>
        <p:spPr>
          <a:xfrm>
            <a:off x="392331" y="1496758"/>
            <a:ext cx="493557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 프로젝트 경험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 및 구현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협업</a:t>
            </a:r>
          </a:p>
        </p:txBody>
      </p:sp>
    </p:spTree>
    <p:extLst>
      <p:ext uri="{BB962C8B-B14F-4D97-AF65-F5344CB8AC3E}">
        <p14:creationId xmlns:p14="http://schemas.microsoft.com/office/powerpoint/2010/main" val="119010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527636" y="4449139"/>
            <a:ext cx="5136725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C694B-5E37-0625-445A-3918CEED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8D916C6-51E3-D73D-42C7-5AB04847F8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7E6A2A6-200D-8FE6-2087-3C685071777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CA146A-2697-6DB9-EA77-11A2C582D76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03311B-8452-C1F3-ECF0-59BCA45748C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781336A-CF1E-46C0-1028-A586650D7F91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710CF4-1E90-CFB2-5121-F094D7CA17F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668E7A-B3AA-8135-A2DE-F4616EC7684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3BDC5B4-BF5A-13E5-C540-7A2AFF996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7913BE-5364-A607-58F2-D0C0DBE7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021" y="845696"/>
            <a:ext cx="8818750" cy="45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7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9">
            <a:extLst>
              <a:ext uri="{FF2B5EF4-FFF2-40B4-BE49-F238E27FC236}">
                <a16:creationId xmlns:a16="http://schemas.microsoft.com/office/drawing/2014/main" id="{FF64BC89-61E5-90FA-7688-F37F2D8D3F49}"/>
              </a:ext>
            </a:extLst>
          </p:cNvPr>
          <p:cNvSpPr/>
          <p:nvPr/>
        </p:nvSpPr>
        <p:spPr>
          <a:xfrm>
            <a:off x="706847" y="559271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1559628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1915747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3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" t="5483" r="13228" b="6120"/>
          <a:stretch/>
        </p:blipFill>
        <p:spPr>
          <a:xfrm>
            <a:off x="2199443" y="1507088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10448476" y="5238581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3CF096-E19A-3869-8B83-5278F977E065}"/>
              </a:ext>
            </a:extLst>
          </p:cNvPr>
          <p:cNvGrpSpPr/>
          <p:nvPr/>
        </p:nvGrpSpPr>
        <p:grpSpPr>
          <a:xfrm rot="10800000">
            <a:off x="10254248" y="5060476"/>
            <a:ext cx="1407009" cy="1487261"/>
            <a:chOff x="9759143" y="4574104"/>
            <a:chExt cx="1407009" cy="1487261"/>
          </a:xfrm>
        </p:grpSpPr>
        <p:sp>
          <p:nvSpPr>
            <p:cNvPr id="22" name="1/2 액자 21">
              <a:extLst>
                <a:ext uri="{FF2B5EF4-FFF2-40B4-BE49-F238E27FC236}">
                  <a16:creationId xmlns:a16="http://schemas.microsoft.com/office/drawing/2014/main" id="{BBAE9984-8F4A-4D14-A5DA-4B0614F1C116}"/>
                </a:ext>
              </a:extLst>
            </p:cNvPr>
            <p:cNvSpPr/>
            <p:nvPr/>
          </p:nvSpPr>
          <p:spPr>
            <a:xfrm flipH="1" flipV="1">
              <a:off x="10806152" y="5701365"/>
              <a:ext cx="360000" cy="360000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0086EFC-4391-ABE7-8D8F-5BB031E55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143" y="6059616"/>
              <a:ext cx="90054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F449A59-BBDB-3818-52A3-0B396A43C9B9}"/>
                </a:ext>
              </a:extLst>
            </p:cNvPr>
            <p:cNvCxnSpPr>
              <a:cxnSpLocks/>
            </p:cNvCxnSpPr>
            <p:nvPr/>
          </p:nvCxnSpPr>
          <p:spPr>
            <a:xfrm>
              <a:off x="11162271" y="4574104"/>
              <a:ext cx="0" cy="100428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2083279" y="48541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7E83075-0338-5EEE-393D-C6BFC9FCBC5E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F6B6CE-9641-B071-032B-4CA80AED949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C210F0-9700-1380-EBC3-D0723C113767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D6FEE6F-4F6B-AB4C-1ABE-5DC6C5F63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E55B48-B49D-5D11-D9DE-F9DC6724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975" y="1161835"/>
            <a:ext cx="8053212" cy="4127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D1003-105E-0CF9-8223-8F05BB106707}"/>
              </a:ext>
            </a:extLst>
          </p:cNvPr>
          <p:cNvSpPr txBox="1"/>
          <p:nvPr/>
        </p:nvSpPr>
        <p:spPr>
          <a:xfrm>
            <a:off x="541964" y="1773847"/>
            <a:ext cx="4935572" cy="2243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정보 찾기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추가 및 편집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+mj-ea"/>
              <a:buAutoNum type="circleNumDbPlain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3223974" y="543861"/>
            <a:ext cx="8053211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첫화면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대시보드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9D5DDFD-5365-2408-530C-C68120B13F03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E30BE7-F910-6AD4-1C38-65B1CE461AA4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48902B-1055-7E64-6D50-8915A7E1F42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469568AE-28D6-3600-B1BE-C340CA7A8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3B37F6-972B-EC80-C362-46BDE38D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93" y="993396"/>
            <a:ext cx="7414950" cy="37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183550E-D4C8-7CC4-9EA0-AE3B2FC8401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839869-3A57-D087-1D8C-376BFAF592E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0DCA6B-9CEE-8B12-B910-ABFD7E536B4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D506D2F0-15DD-210C-F953-EF76F0382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5" y="731524"/>
            <a:ext cx="7348448" cy="37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D95F5A41-4DD9-8EB1-28A4-3B9DB95123E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B478F5-CC80-4AD7-F088-CB578976FE91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80BEE-E900-E6D2-DD90-058DA635AD51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1887770-8C4D-60BE-5BF5-67DA9B836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05" y="664095"/>
            <a:ext cx="8711738" cy="4476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472" y="2807008"/>
            <a:ext cx="5657656" cy="3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7E13F38-6D37-7ADA-973E-BDF223A4E8DC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DA258D1-1FD3-DABB-D96C-2BE9C8B9868E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E2DE53-68F3-DB9F-2159-9034C27AA9FC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8E2E196E-E381-60AD-9B6B-386FB1A1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250" y="723243"/>
            <a:ext cx="8135392" cy="43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30355D85-FFD6-3781-B242-8045B48ED2C9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829A46-7B73-6F12-D26D-83A592C54D3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B5CCD9-BFED-2BB1-0CD3-5BD15C774ED0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B1A0D17-23CC-7079-C55B-D81FF39C2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39" y="836361"/>
            <a:ext cx="6550432" cy="44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DF7FC873-D10A-E902-7F4E-F5E1224C63A1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02A17D-F702-739F-C19F-00A58D4B671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F8CFB32-B489-E9D6-A3C3-F14DE5224AAB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F503A2-E40E-2883-71E9-DE6799AF4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23" y="993396"/>
            <a:ext cx="8656320" cy="44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7C655CD-B3B8-C9C2-3A32-DBC470E8896C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B06565-FEF7-D311-9E3F-A67D6CB1317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4966CB8-C89B-7205-AEC4-9D8F2B6C3990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DB7F361-A762-AE6D-6755-45C512BE8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61E20-B83B-F3A3-C40A-C64ED5C5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02" y="751611"/>
            <a:ext cx="4921370" cy="26573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C49CD8-5B3F-DC0E-5A8D-5AC6593C7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502" y="3694363"/>
            <a:ext cx="4783270" cy="25865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953" y="1898821"/>
            <a:ext cx="5397732" cy="3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BE131A9-2B1F-CFD5-A9CE-85A2BAA9698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4C760C-ACB8-7115-AD12-7267197E6A98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5EEA7E-7466-96D0-6D03-0A71F249C11F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B989979-7E6C-74A2-3B3E-B0752BDB56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438" y="1224342"/>
            <a:ext cx="6277021" cy="34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6B3D243B-933A-6D81-4B21-68BBA48D38F8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8D6CB7-DD8F-1F73-E7E0-6EB3860E17A2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5EE1B6-8259-1BA4-0F64-AB73ADC8F49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C2151CC-6AFC-F916-1B19-A9F131F63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046DAD-A255-ACA3-7BD7-AD07CFB6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067" y="1084198"/>
            <a:ext cx="8179726" cy="47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13FA9-C297-D0BE-03C9-58D1FACD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0BC26F0-5066-8B7F-BD5B-E34A7243082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72D52B1-0E5A-0007-C25C-C905DE790CF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543611-5172-F46C-B807-FF7ABE193C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241432-0286-F4C1-389B-460FF6BBCC7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3C04F1B1-DCD9-45B1-441C-9EAC4224D4CC}"/>
              </a:ext>
            </a:extLst>
          </p:cNvPr>
          <p:cNvSpPr/>
          <p:nvPr/>
        </p:nvSpPr>
        <p:spPr>
          <a:xfrm flipH="1" flipV="1">
            <a:off x="3200004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FBD8920-E058-AC16-004D-C7209501440F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FD986D-FD97-FCC1-481B-D7741AE7C71B}"/>
              </a:ext>
            </a:extLst>
          </p:cNvPr>
          <p:cNvCxnSpPr>
            <a:cxnSpLocks/>
          </p:cNvCxnSpPr>
          <p:nvPr/>
        </p:nvCxnSpPr>
        <p:spPr>
          <a:xfrm>
            <a:off x="3556123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CFF9C519-91E6-50CD-10AD-1554C26B642A}"/>
              </a:ext>
            </a:extLst>
          </p:cNvPr>
          <p:cNvSpPr/>
          <p:nvPr/>
        </p:nvSpPr>
        <p:spPr>
          <a:xfrm>
            <a:off x="751803" y="590245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ECC665B-E39E-4C2C-7DA2-AF3FECDE40A4}"/>
              </a:ext>
            </a:extLst>
          </p:cNvPr>
          <p:cNvSpPr/>
          <p:nvPr/>
        </p:nvSpPr>
        <p:spPr>
          <a:xfrm>
            <a:off x="2029422" y="411295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hlinkClick r:id="rId4"/>
            <a:extLst>
              <a:ext uri="{FF2B5EF4-FFF2-40B4-BE49-F238E27FC236}">
                <a16:creationId xmlns:a16="http://schemas.microsoft.com/office/drawing/2014/main" id="{57C4CD38-D930-348B-2CAB-FBC713CA1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30" y="2364899"/>
            <a:ext cx="6839934" cy="348171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C6EC49-1385-329C-C87C-0FEC60C20E11}"/>
              </a:ext>
            </a:extLst>
          </p:cNvPr>
          <p:cNvGrpSpPr/>
          <p:nvPr/>
        </p:nvGrpSpPr>
        <p:grpSpPr>
          <a:xfrm>
            <a:off x="8616123" y="5061234"/>
            <a:ext cx="3047385" cy="1487261"/>
            <a:chOff x="8488658" y="4933770"/>
            <a:chExt cx="3047385" cy="148726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7B8DAF2-D28E-2FCD-075F-54EA0D04B922}"/>
                </a:ext>
              </a:extLst>
            </p:cNvPr>
            <p:cNvGrpSpPr/>
            <p:nvPr/>
          </p:nvGrpSpPr>
          <p:grpSpPr>
            <a:xfrm flipH="1" flipV="1">
              <a:off x="8488658" y="4933770"/>
              <a:ext cx="3047385" cy="1487261"/>
              <a:chOff x="8488658" y="4933770"/>
              <a:chExt cx="3047385" cy="1487261"/>
            </a:xfrm>
          </p:grpSpPr>
          <p:sp>
            <p:nvSpPr>
              <p:cNvPr id="13" name="1/2 액자 12">
                <a:extLst>
                  <a:ext uri="{FF2B5EF4-FFF2-40B4-BE49-F238E27FC236}">
                    <a16:creationId xmlns:a16="http://schemas.microsoft.com/office/drawing/2014/main" id="{363B68D6-7181-294B-CBC1-820EFC26D76E}"/>
                  </a:ext>
                </a:extLst>
              </p:cNvPr>
              <p:cNvSpPr/>
              <p:nvPr/>
            </p:nvSpPr>
            <p:spPr>
              <a:xfrm flipH="1" flipV="1">
                <a:off x="11176043" y="6061031"/>
                <a:ext cx="360000" cy="360000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26E3BEB-DC14-99A8-D2E8-09CE115DC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88658" y="6419282"/>
                <a:ext cx="250767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5FEF58F-0144-C036-C9B9-C60CE6D7E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2162" y="4933770"/>
                <a:ext cx="0" cy="10042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모서리가 둥근 직사각형 5">
              <a:extLst>
                <a:ext uri="{FF2B5EF4-FFF2-40B4-BE49-F238E27FC236}">
                  <a16:creationId xmlns:a16="http://schemas.microsoft.com/office/drawing/2014/main" id="{626FC807-2DD4-5F4A-DC46-FE25B27A8503}"/>
                </a:ext>
              </a:extLst>
            </p:cNvPr>
            <p:cNvSpPr/>
            <p:nvPr/>
          </p:nvSpPr>
          <p:spPr>
            <a:xfrm>
              <a:off x="8727842" y="5142849"/>
              <a:ext cx="1080000" cy="1080000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4F6DEB-DE2A-2CC8-8E64-5232DECB3E50}"/>
                </a:ext>
              </a:extLst>
            </p:cNvPr>
            <p:cNvSpPr/>
            <p:nvPr/>
          </p:nvSpPr>
          <p:spPr>
            <a:xfrm>
              <a:off x="10005461" y="4963899"/>
              <a:ext cx="1437900" cy="1437900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45DC78-C048-026F-CF0D-337E72CD78C5}"/>
              </a:ext>
            </a:extLst>
          </p:cNvPr>
          <p:cNvSpPr txBox="1"/>
          <p:nvPr/>
        </p:nvSpPr>
        <p:spPr>
          <a:xfrm>
            <a:off x="3839398" y="562108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44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A83F25C-0F24-4CA5-3A47-40939096CB5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F1CD9C-18FC-05B3-AEF9-66FE316C7DA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8E78DB-57D2-6ECB-6B8A-8378B335B117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7312512-3797-9575-20C3-644996781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993396"/>
            <a:ext cx="8109696" cy="42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F65180A-E47E-BA77-7FF6-62121EBCBBEA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66B0C7-E0D4-15DC-E001-B56A18A9F59B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5AD36B-7C88-1938-8370-A374C01B7B9A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91126A19-27A3-BBF7-A893-899839417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8FD052-4F24-6361-D3CB-79CE26370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00" y="501897"/>
            <a:ext cx="8921586" cy="2862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78A309-59C0-FE94-0334-2316B2A56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081" y="3026009"/>
            <a:ext cx="6323216" cy="3330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E09B53-6CC5-A21A-B309-7157EAECB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174" y="3174808"/>
            <a:ext cx="6206838" cy="30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4E29A7E-18F6-6103-2609-CBC977FE8A30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4FCC25-D821-C248-2573-7C7887E0D30D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442283-C49D-F4D4-5DB7-2A6443E3720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5EE26EF3-27D7-39A6-86D3-19C607B7C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E65EC3-CBD3-D8DF-DEC2-94412A01A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250" y="659478"/>
            <a:ext cx="5288080" cy="38432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6DC044-8D25-807C-B707-37AE9C40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6" y="3261789"/>
            <a:ext cx="6238921" cy="30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83B7B59-1333-3186-41B9-54A06D7D8E72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FBC91B4-8689-9F06-EE00-CD7476394BE2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2E1C50-4C1F-A212-EDD6-E531C74D9949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C0D41B3D-BD48-454C-555B-41D9EB14E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9754F8-C3D1-C9B9-2F84-A3EA080A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73" y="944879"/>
            <a:ext cx="7123882" cy="23525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F66127-224C-DB7E-4EF1-370B8302F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786" y="3517034"/>
            <a:ext cx="622939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5618B020-41F6-6ACE-5BCF-1235460A0C1A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42B0F3-EE59-7565-2AD1-C8F8385AFC6B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01971-C616-0D99-DD50-7D1B96B0ECA6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75E03B10-0869-C57B-4EB1-7EE18FBB9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55" y="993396"/>
            <a:ext cx="8678488" cy="44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EEF4-4F0A-70DC-E4AA-9DFE4256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3E61114-5709-BE0A-A7F5-538FC77C30B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E87A911-E044-5178-3CB7-141BD481A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4460C5-7051-84A5-6D72-6FA06103C6D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B48327-949F-AD94-D2EC-0EDC40E2055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EFAE39E5-5CFD-0610-45F4-4E7B64E47D8E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433DF3-88BF-4316-F3B1-0374349C8146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A9BA5F-9B28-0D06-241C-F3050C73E06F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E744EA9E-5518-22AF-A5A8-EB3A26501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61690-CBB3-460E-2F18-98A10EF5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55" y="993396"/>
            <a:ext cx="8678488" cy="44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2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50EC-8201-DFDA-4400-ADEA95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4D7A2A4-3020-10E9-BFA2-DFB8C82024B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451D550-0449-D11A-4F87-94E0BC6E3849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15FCE2-987A-8F7D-B90D-EB46F3A771E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771EA-9502-C8FA-0573-420062C62EA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38B6698-5242-7C0E-9CE6-BC7D193113B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9A938D-C7A7-35D6-1ADA-609AD291DEC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875994-1E99-A1AA-A78E-4671985493F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368A07-5B6D-0F9D-7A35-26DC1079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94644-D3A8-55CF-565D-8F7276C478B0}"/>
              </a:ext>
            </a:extLst>
          </p:cNvPr>
          <p:cNvSpPr txBox="1"/>
          <p:nvPr/>
        </p:nvSpPr>
        <p:spPr>
          <a:xfrm>
            <a:off x="526470" y="1558138"/>
            <a:ext cx="4935572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 프로젝트 경험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문제해결 능력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도전과 극복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레퍼런스 활용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협업</a:t>
            </a:r>
          </a:p>
        </p:txBody>
      </p:sp>
    </p:spTree>
    <p:extLst>
      <p:ext uri="{BB962C8B-B14F-4D97-AF65-F5344CB8AC3E}">
        <p14:creationId xmlns:p14="http://schemas.microsoft.com/office/powerpoint/2010/main" val="174444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90AF-4946-56AB-F321-617B41A3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93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E78A-1781-E855-52A5-FCBF0AA6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46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200004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3556123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A5D18DA8-F7A2-F5BB-3896-A41538255D32}"/>
              </a:ext>
            </a:extLst>
          </p:cNvPr>
          <p:cNvSpPr/>
          <p:nvPr/>
        </p:nvSpPr>
        <p:spPr>
          <a:xfrm>
            <a:off x="2265368" y="535914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3">
            <a:extLst>
              <a:ext uri="{FF2B5EF4-FFF2-40B4-BE49-F238E27FC236}">
                <a16:creationId xmlns:a16="http://schemas.microsoft.com/office/drawing/2014/main" id="{8919C5B9-5434-6172-787C-F79B05A721D6}"/>
              </a:ext>
            </a:extLst>
          </p:cNvPr>
          <p:cNvSpPr/>
          <p:nvPr/>
        </p:nvSpPr>
        <p:spPr>
          <a:xfrm>
            <a:off x="921110" y="575450"/>
            <a:ext cx="1080000" cy="108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3" y="2288369"/>
            <a:ext cx="7656778" cy="371171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5A1453-480A-DC44-B1FA-31CB00C3C5F0}"/>
              </a:ext>
            </a:extLst>
          </p:cNvPr>
          <p:cNvGrpSpPr/>
          <p:nvPr/>
        </p:nvGrpSpPr>
        <p:grpSpPr>
          <a:xfrm>
            <a:off x="8614502" y="5062298"/>
            <a:ext cx="3047385" cy="1487261"/>
            <a:chOff x="8542458" y="4995794"/>
            <a:chExt cx="3047385" cy="148726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E5265C-D46F-7A4C-D618-76815DAAD08D}"/>
                </a:ext>
              </a:extLst>
            </p:cNvPr>
            <p:cNvGrpSpPr/>
            <p:nvPr/>
          </p:nvGrpSpPr>
          <p:grpSpPr>
            <a:xfrm flipH="1" flipV="1">
              <a:off x="8542458" y="4995794"/>
              <a:ext cx="3047385" cy="1487261"/>
              <a:chOff x="8542458" y="4995794"/>
              <a:chExt cx="3047385" cy="1487261"/>
            </a:xfrm>
          </p:grpSpPr>
          <p:sp>
            <p:nvSpPr>
              <p:cNvPr id="15" name="1/2 액자 14">
                <a:extLst>
                  <a:ext uri="{FF2B5EF4-FFF2-40B4-BE49-F238E27FC236}">
                    <a16:creationId xmlns:a16="http://schemas.microsoft.com/office/drawing/2014/main" id="{94107718-C360-7403-1D98-26D1A26D0A6F}"/>
                  </a:ext>
                </a:extLst>
              </p:cNvPr>
              <p:cNvSpPr/>
              <p:nvPr/>
            </p:nvSpPr>
            <p:spPr>
              <a:xfrm flipH="1" flipV="1">
                <a:off x="11229843" y="6123055"/>
                <a:ext cx="360000" cy="360000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CDAD2DC-4FF5-6435-4100-E7A547CC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42458" y="6481306"/>
                <a:ext cx="250767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398DE9D-58F1-88C1-F7AE-0F058E9F6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85962" y="4995794"/>
                <a:ext cx="0" cy="10042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모서리가 둥근 직사각형 12">
              <a:extLst>
                <a:ext uri="{FF2B5EF4-FFF2-40B4-BE49-F238E27FC236}">
                  <a16:creationId xmlns:a16="http://schemas.microsoft.com/office/drawing/2014/main" id="{1B36068B-3E1E-F691-7E80-9232A097F3B8}"/>
                </a:ext>
              </a:extLst>
            </p:cNvPr>
            <p:cNvSpPr/>
            <p:nvPr/>
          </p:nvSpPr>
          <p:spPr>
            <a:xfrm>
              <a:off x="10295207" y="5150542"/>
              <a:ext cx="1080000" cy="1080000"/>
            </a:xfrm>
            <a:prstGeom prst="round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3">
              <a:extLst>
                <a:ext uri="{FF2B5EF4-FFF2-40B4-BE49-F238E27FC236}">
                  <a16:creationId xmlns:a16="http://schemas.microsoft.com/office/drawing/2014/main" id="{7C2EE590-7579-208D-A042-9C882515AF7A}"/>
                </a:ext>
              </a:extLst>
            </p:cNvPr>
            <p:cNvSpPr/>
            <p:nvPr/>
          </p:nvSpPr>
          <p:spPr>
            <a:xfrm>
              <a:off x="8950949" y="5190078"/>
              <a:ext cx="1080000" cy="1080000"/>
            </a:xfrm>
            <a:prstGeom prst="round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3837777" y="574551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9" y="3232921"/>
            <a:ext cx="2828789" cy="2828789"/>
          </a:xfrm>
          <a:prstGeom prst="rect">
            <a:avLst/>
          </a:prstGeom>
        </p:spPr>
      </p:pic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8" y="1830246"/>
            <a:ext cx="3651821" cy="96934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68138" y="934510"/>
            <a:ext cx="3651821" cy="969348"/>
            <a:chOff x="457938" y="3245900"/>
            <a:chExt cx="3651821" cy="96934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632331" y="3324693"/>
              <a:ext cx="3303036" cy="81176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8" y="3245900"/>
              <a:ext cx="3651821" cy="96934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4236788" y="141918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자바스크립트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2849F-3B67-9225-6AE5-A66C5980D932}"/>
              </a:ext>
            </a:extLst>
          </p:cNvPr>
          <p:cNvSpPr txBox="1"/>
          <p:nvPr/>
        </p:nvSpPr>
        <p:spPr>
          <a:xfrm>
            <a:off x="4081616" y="4354927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A36893D-29BC-C63A-8045-B6D570A3C896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700D5E-7223-A507-93B2-B3BF5DABAF5C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E53AB4-7023-1DB9-C496-306E5A3E99B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035BD973-5074-CFD1-373F-D6D200C73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50EC-8201-DFDA-4400-ADEA953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4D7A2A4-3020-10E9-BFA2-DFB8C82024B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451D550-0449-D11A-4F87-94E0BC6E3849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15FCE2-987A-8F7D-B90D-EB46F3A771E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771EA-9502-C8FA-0573-420062C62EA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738B6698-5242-7C0E-9CE6-BC7D193113B5}"/>
              </a:ext>
            </a:extLst>
          </p:cNvPr>
          <p:cNvSpPr/>
          <p:nvPr/>
        </p:nvSpPr>
        <p:spPr>
          <a:xfrm flipH="1" flipV="1">
            <a:off x="1559628" y="1508427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9A938D-C7A7-35D6-1ADA-609AD291DECF}"/>
              </a:ext>
            </a:extLst>
          </p:cNvPr>
          <p:cNvCxnSpPr>
            <a:cxnSpLocks/>
          </p:cNvCxnSpPr>
          <p:nvPr/>
        </p:nvCxnSpPr>
        <p:spPr>
          <a:xfrm flipH="1">
            <a:off x="512619" y="1866678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875994-1E99-A1AA-A78E-4671985493F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100428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E368A07-5B6D-0F9D-7A35-26DC1079F6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3" y="601658"/>
            <a:ext cx="1036636" cy="10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690589" y="719991"/>
            <a:ext cx="7746907" cy="5276949"/>
            <a:chOff x="2690589" y="719991"/>
            <a:chExt cx="7746907" cy="5276949"/>
          </a:xfrm>
        </p:grpSpPr>
        <p:grpSp>
          <p:nvGrpSpPr>
            <p:cNvPr id="18" name="그룹 17"/>
            <p:cNvGrpSpPr/>
            <p:nvPr/>
          </p:nvGrpSpPr>
          <p:grpSpPr>
            <a:xfrm>
              <a:off x="2690589" y="813385"/>
              <a:ext cx="2981325" cy="5090160"/>
              <a:chOff x="2690589" y="892902"/>
              <a:chExt cx="2981325" cy="5090160"/>
            </a:xfrm>
          </p:grpSpPr>
          <p:pic>
            <p:nvPicPr>
              <p:cNvPr id="3" name="그림 2">
                <a:hlinkClick r:id="rId2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54" t="5483" r="13228" b="6120"/>
              <a:stretch/>
            </p:blipFill>
            <p:spPr>
              <a:xfrm>
                <a:off x="2965648" y="892902"/>
                <a:ext cx="2431206" cy="266855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589" y="3801837"/>
                <a:ext cx="2981325" cy="2181225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5789295" y="719991"/>
              <a:ext cx="4648201" cy="5276949"/>
              <a:chOff x="6543675" y="666651"/>
              <a:chExt cx="4648201" cy="527694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3675" y="1952625"/>
                <a:ext cx="4648200" cy="39909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6"/>
              <a:srcRect r="17706"/>
              <a:stretch/>
            </p:blipFill>
            <p:spPr>
              <a:xfrm>
                <a:off x="6543676" y="666651"/>
                <a:ext cx="4648200" cy="1285875"/>
              </a:xfrm>
              <a:prstGeom prst="rect">
                <a:avLst/>
              </a:prstGeom>
            </p:spPr>
          </p:pic>
        </p:grpSp>
      </p:grpSp>
      <p:sp>
        <p:nvSpPr>
          <p:cNvPr id="20" name="모서리가 둥근 직사각형 19"/>
          <p:cNvSpPr/>
          <p:nvPr/>
        </p:nvSpPr>
        <p:spPr>
          <a:xfrm>
            <a:off x="1296088" y="179991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6969" y="179991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7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8495</TotalTime>
  <Words>107</Words>
  <Application>Microsoft Office PowerPoint</Application>
  <PresentationFormat>와이드스크린</PresentationFormat>
  <Paragraphs>36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Noto Sans KR</vt:lpstr>
      <vt:lpstr>굴림</vt:lpstr>
      <vt:lpstr>맑은 고딕</vt:lpstr>
      <vt:lpstr>온글잎 매일옥자체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7507</cp:lastModifiedBy>
  <cp:revision>21</cp:revision>
  <dcterms:created xsi:type="dcterms:W3CDTF">2024-10-10T02:40:52Z</dcterms:created>
  <dcterms:modified xsi:type="dcterms:W3CDTF">2024-11-12T08:29:30Z</dcterms:modified>
</cp:coreProperties>
</file>